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FCEDF-9AAC-8747-B75C-25FA4A0A5C50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DD2FE-4B30-C847-A21B-596E3D55D5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FC44D-5505-C74B-ABEF-E9558AF4B347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47AC3-8952-5643-A6D3-06DEEDB6B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5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6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Relationship Id="rId6" Type="http://schemas.openxmlformats.org/officeDocument/2006/relationships/image" Target="../media/image13.pd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Relationship Id="rId5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 PODLESÍ I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8655" y="-238125"/>
            <a:ext cx="10684053" cy="7096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60375" y="0"/>
            <a:ext cx="1026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PO CELÝ ROK POKRAČOVALA  VÝSTAVBA  INŽENÝRSKÝCH SÍTÍ,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KOMUNIKACÍ, CHODNÍKŮ A VEŘEJNÉHO OSVĚTLENÍ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V  ČÁSTI OBCE      LETKOV – V PODLESÍ II												     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březen-prosinec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2013</a:t>
            </a:r>
            <a:endParaRPr lang="en-US" sz="2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50" y="508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DSC_06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24594" cy="4466335"/>
          </a:xfrm>
          <a:prstGeom prst="rect">
            <a:avLst/>
          </a:prstGeom>
        </p:spPr>
      </p:pic>
      <p:pic>
        <p:nvPicPr>
          <p:cNvPr id="5" name="Picture 4" descr="DSC_07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527" y="2566430"/>
            <a:ext cx="6911474" cy="4590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5674448"/>
            <a:ext cx="97347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      A PROTOŽE SE AKCE VYDAŘILA –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                       CHYSTAJÍ SE AKCI OPAKOVAT NA SILVESTRA…</a:t>
            </a:r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            														</a:t>
            </a:r>
            <a:endParaRPr lang="en-US" b="1" i="1" dirty="0">
              <a:latin typeface="Marker Felt"/>
              <a:cs typeface="Marker Fe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50" y="508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_MG_06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38972" cy="68369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65704" y="1157111"/>
            <a:ext cx="51532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 			</a:t>
            </a:r>
            <a:r>
              <a:rPr lang="en-US" sz="4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P. F.  2014</a:t>
            </a:r>
          </a:p>
          <a:p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        								            					</a:t>
            </a:r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</a:t>
            </a:r>
            <a:endParaRPr lang="en-US" b="1" i="1" dirty="0">
              <a:latin typeface="Marker Felt"/>
              <a:cs typeface="Marker Felt"/>
            </a:endParaRPr>
          </a:p>
        </p:txBody>
      </p:sp>
      <p:pic>
        <p:nvPicPr>
          <p:cNvPr id="6" name="Picture 5" descr="_MG_06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053" y="3988369"/>
            <a:ext cx="3943498" cy="2628999"/>
          </a:xfrm>
          <a:prstGeom prst="rect">
            <a:avLst/>
          </a:prstGeom>
          <a:effectLst>
            <a:glow rad="139700">
              <a:schemeClr val="accent5">
                <a:alpha val="75000"/>
              </a:schemeClr>
            </a:glo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75" y="3072760"/>
            <a:ext cx="5699125" cy="3785240"/>
          </a:xfrm>
          <a:prstGeom prst="rect">
            <a:avLst/>
          </a:prstGeom>
        </p:spPr>
      </p:pic>
      <p:pic>
        <p:nvPicPr>
          <p:cNvPr id="5" name="Picture 4" descr="DSC_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4386746"/>
          </a:xfrm>
          <a:prstGeom prst="rect">
            <a:avLst/>
          </a:prstGeom>
        </p:spPr>
      </p:pic>
      <p:pic>
        <p:nvPicPr>
          <p:cNvPr id="7" name="Picture 6" descr="DSC_00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853004"/>
            <a:ext cx="4524374" cy="30049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4445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KANALIZACE, KOMUNIKACE A  CHODNÍKY  “U  STUDÁNKY”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- SMĚREM  DO  LETKOV –  V  PODLESÍ II			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85751" y="6396334"/>
            <a:ext cx="3984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NAPOJENÍ   KANALIZACE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24375" y="3555749"/>
            <a:ext cx="4524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KŘIŽOVATKA “U STUDÁNKY”										</a:t>
            </a:r>
            <a:endParaRPr lang="en-US" sz="2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7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72" y="2851188"/>
            <a:ext cx="6032728" cy="4006812"/>
          </a:xfrm>
          <a:prstGeom prst="rect">
            <a:avLst/>
          </a:prstGeom>
          <a:effectLst>
            <a:glow rad="139700">
              <a:schemeClr val="accent6">
                <a:alpha val="75000"/>
              </a:schemeClr>
            </a:glow>
          </a:effectLst>
        </p:spPr>
      </p:pic>
      <p:pic>
        <p:nvPicPr>
          <p:cNvPr id="6" name="Picture 5" descr="DSC_07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38436" cy="3080752"/>
          </a:xfrm>
          <a:prstGeom prst="rect">
            <a:avLst/>
          </a:prstGeom>
          <a:effectLst>
            <a:glow rad="139700">
              <a:schemeClr val="accent6">
                <a:alpha val="75000"/>
              </a:schemeClr>
            </a:glow>
          </a:effectLst>
        </p:spPr>
      </p:pic>
      <p:pic>
        <p:nvPicPr>
          <p:cNvPr id="7" name="Picture 6" descr="DSC_07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552" y="-3781"/>
            <a:ext cx="5181447" cy="3441409"/>
          </a:xfrm>
          <a:prstGeom prst="rect">
            <a:avLst/>
          </a:prstGeom>
          <a:effectLst>
            <a:glow rad="139700">
              <a:schemeClr val="accent6">
                <a:alpha val="75000"/>
              </a:schemeClr>
            </a:glow>
          </a:effectLst>
        </p:spPr>
      </p:pic>
      <p:pic>
        <p:nvPicPr>
          <p:cNvPr id="8" name="Picture 7" descr="DSC_073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3783"/>
            <a:ext cx="4553316" cy="3024217"/>
          </a:xfrm>
          <a:prstGeom prst="rect">
            <a:avLst/>
          </a:prstGeom>
          <a:effectLst>
            <a:glow rad="139700">
              <a:schemeClr val="accent6">
                <a:alpha val="75000"/>
              </a:schemeClr>
            </a:glow>
          </a:effectLst>
        </p:spPr>
      </p:pic>
      <p:pic>
        <p:nvPicPr>
          <p:cNvPr id="9" name="Picture 8" descr="LETKOV ZE SV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66153"/>
            <a:ext cx="3909421" cy="1742950"/>
          </a:xfrm>
          <a:prstGeom prst="rect">
            <a:avLst/>
          </a:prstGeom>
          <a:effectLst>
            <a:glow rad="139700">
              <a:schemeClr val="accent6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0" y="5947704"/>
            <a:ext cx="519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NEPODAŘILO SE  ALE DOKONČIT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KANALIZACI A MÍSTNÍ KOMUNIKACI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91826" y="3555749"/>
            <a:ext cx="5390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KŘIŽOVATKA “U STUDÁNKY” DNES										</a:t>
            </a:r>
            <a:endParaRPr lang="en-US" sz="2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Š LETKO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4" y="0"/>
            <a:ext cx="5476875" cy="4107657"/>
          </a:xfrm>
          <a:prstGeom prst="rect">
            <a:avLst/>
          </a:prstGeom>
        </p:spPr>
      </p:pic>
      <p:pic>
        <p:nvPicPr>
          <p:cNvPr id="5" name="Picture 4" descr="SKO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476876" cy="4107657"/>
          </a:xfrm>
          <a:prstGeom prst="rect">
            <a:avLst/>
          </a:prstGeom>
        </p:spPr>
      </p:pic>
      <p:pic>
        <p:nvPicPr>
          <p:cNvPr id="7" name="Picture 6" descr="SKOLA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38053"/>
            <a:ext cx="6445250" cy="3719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127750" y="2535385"/>
            <a:ext cx="3301999" cy="43226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707440"/>
            <a:ext cx="92488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S VYUŽITÍM DOTACE PLZEŇSKÉHO KRAJE BYLY PROVEDENY NEJNUTNĚJŠÍ STAVEBNÍ  ÚPRAVY BUDOVY BÝVALÉ ŠKOLY – BUDOUCÍ MATEŘSKÉ ŠKOLY LETKOV</a:t>
            </a:r>
          </a:p>
          <a:p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						           	</a:t>
            </a:r>
            <a:r>
              <a:rPr lang="en-US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jaro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– </a:t>
            </a:r>
            <a:r>
              <a:rPr lang="en-US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léto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2013	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-CIMG99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9750" y="508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425" y="5707440"/>
            <a:ext cx="1148067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       </a:t>
            </a:r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USKUTEČNIL SE DALŠÍ ZÁJEZD DO DIVADLA V PRAZE – </a:t>
            </a:r>
          </a:p>
          <a:p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                   TENTOKRÁT  DO DIVADLA HYBERNIA</a:t>
            </a:r>
          </a:p>
          <a:p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            						</a:t>
            </a:r>
            <a:r>
              <a:rPr lang="en-US" b="1" i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duben</a:t>
            </a:r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2013	</a:t>
            </a:r>
            <a:endParaRPr lang="en-US" b="1" i="1" dirty="0">
              <a:latin typeface="Marker Felt"/>
              <a:cs typeface="Marker Fe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50" y="508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ISTENÍ VODNÍ NAD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8842" y="-197946"/>
            <a:ext cx="9852842" cy="5277946"/>
          </a:xfrm>
          <a:prstGeom prst="rect">
            <a:avLst/>
          </a:prstGeom>
        </p:spPr>
      </p:pic>
      <p:pic>
        <p:nvPicPr>
          <p:cNvPr id="9" name="Picture 8" descr="HASIČ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170" y="3397840"/>
            <a:ext cx="6143830" cy="3533064"/>
          </a:xfrm>
          <a:prstGeom prst="rect">
            <a:avLst/>
          </a:prstGeom>
        </p:spPr>
      </p:pic>
      <p:pic>
        <p:nvPicPr>
          <p:cNvPr id="11" name="Picture 10" descr="VODNÍ NADRŽ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8842" y="3397840"/>
            <a:ext cx="5519129" cy="35330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708842" y="5822908"/>
            <a:ext cx="9852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i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arker Felt"/>
              <a:cs typeface="Marker Felt"/>
            </a:endParaRPr>
          </a:p>
          <a:p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HASIČI  JPO-V LETKOV  V AKCI – PŘI ČISTĚNÍ BŘEHŮ VODNÍ NÁDRŽE</a:t>
            </a:r>
          </a:p>
          <a:p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            							</a:t>
            </a:r>
            <a:r>
              <a:rPr lang="en-US" b="1" i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jaro</a:t>
            </a:r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2013	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50" y="508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POHÁR STAROSTY LETKOV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9746" y="-254000"/>
            <a:ext cx="10350851" cy="7318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07125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SOUTĚŽ VODNÍCH  MODELÁŘŮ “O POHÁR STAROSTY LETKOVA”</a:t>
            </a:r>
          </a:p>
          <a:p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            								</a:t>
            </a:r>
            <a:r>
              <a:rPr lang="en-US" b="1" i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září</a:t>
            </a:r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2013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50" y="508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VÍTÁNÍ OBČÁNKŮ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2241" y="-229669"/>
            <a:ext cx="10876242" cy="7087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707440"/>
            <a:ext cx="8844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       </a:t>
            </a:r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SLAVNOSTNĚ JSME MEZI NÁMI UVÍTALI NOVÉ OBČÁNKY </a:t>
            </a:r>
          </a:p>
          <a:p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– 6 DĚVČÁTEK A 3 KLUKY        </a:t>
            </a:r>
          </a:p>
          <a:p>
            <a:pPr algn="ctr"/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							</a:t>
            </a:r>
            <a:r>
              <a:rPr lang="en-US" b="1" i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říjen</a:t>
            </a:r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2013</a:t>
            </a:r>
          </a:p>
          <a:p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            							</a:t>
            </a:r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</a:t>
            </a:r>
            <a:endParaRPr lang="en-US" b="1" i="1" dirty="0">
              <a:latin typeface="Marker Felt"/>
              <a:cs typeface="Marker Felt"/>
            </a:endParaRPr>
          </a:p>
        </p:txBody>
      </p:sp>
      <p:pic>
        <p:nvPicPr>
          <p:cNvPr id="8" name="Picture 7" descr="05-DSC_046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932" y="-229669"/>
            <a:ext cx="2123055" cy="2958684"/>
          </a:xfrm>
          <a:prstGeom prst="rect">
            <a:avLst/>
          </a:prstGeom>
          <a:effectLst>
            <a:glow rad="139700">
              <a:schemeClr val="accent4">
                <a:alpha val="75000"/>
              </a:schemeClr>
            </a:glo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50" y="508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DSC_06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49332"/>
            <a:ext cx="9689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</a:t>
            </a:r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DÁMSKÝ KLUB LETKOV PŘIPRAVIL </a:t>
            </a:r>
          </a:p>
          <a:p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V HOSTINCI BEZ HOSTINSKÉHO ZÁBAVNÝ TANEČNÍ “RETRO VEČÍREK”</a:t>
            </a:r>
          </a:p>
          <a:p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            						</a:t>
            </a:r>
            <a:r>
              <a:rPr lang="en-US" b="1" i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listopad</a:t>
            </a:r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2013	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502</Words>
  <Application>Microsoft Macintosh PowerPoint</Application>
  <PresentationFormat>On-screen Show (4:3)</PresentationFormat>
  <Paragraphs>53</Paragraphs>
  <Slides>11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5</cp:revision>
  <dcterms:created xsi:type="dcterms:W3CDTF">2013-12-30T09:37:04Z</dcterms:created>
  <dcterms:modified xsi:type="dcterms:W3CDTF">2013-12-30T09:43:35Z</dcterms:modified>
</cp:coreProperties>
</file>