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70" r:id="rId4"/>
    <p:sldId id="271" r:id="rId5"/>
    <p:sldId id="260" r:id="rId6"/>
    <p:sldId id="288" r:id="rId7"/>
    <p:sldId id="262" r:id="rId8"/>
    <p:sldId id="279" r:id="rId9"/>
    <p:sldId id="280" r:id="rId10"/>
    <p:sldId id="281" r:id="rId11"/>
    <p:sldId id="282" r:id="rId12"/>
    <p:sldId id="284" r:id="rId13"/>
    <p:sldId id="285" r:id="rId14"/>
    <p:sldId id="286" r:id="rId15"/>
    <p:sldId id="272" r:id="rId16"/>
    <p:sldId id="274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vertBarState="minimized">
    <p:restoredLeft sz="34545" autoAdjust="0"/>
    <p:restoredTop sz="85251" autoAdjust="0"/>
  </p:normalViewPr>
  <p:slideViewPr>
    <p:cSldViewPr snapToGrid="0" snapToObjects="1">
      <p:cViewPr varScale="1">
        <p:scale>
          <a:sx n="92" d="100"/>
          <a:sy n="92" d="100"/>
        </p:scale>
        <p:origin x="-147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4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AA76B-70C3-B143-800F-DE0F9A12687B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B51D0-7A1C-5445-891A-C46BC501F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.			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Marker Felt"/>
                <a:cs typeface="Marker Felt"/>
              </a:rPr>
              <a:t>							</a:t>
            </a:r>
            <a:r>
              <a:rPr lang="en-US" sz="2000" b="1" smtClean="0">
                <a:latin typeface="Marker Felt"/>
                <a:cs typeface="Marker Felt"/>
              </a:rPr>
              <a:t>		</a:t>
            </a:r>
            <a:endParaRPr lang="en-US" sz="2000" b="1" dirty="0">
              <a:latin typeface="Marker Felt"/>
              <a:cs typeface="Marker Fe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B51D0-7A1C-5445-891A-C46BC501F31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486873" y="411480"/>
            <a:ext cx="8170255" cy="6035040"/>
            <a:chOff x="486873" y="411480"/>
            <a:chExt cx="8170255" cy="6035040"/>
          </a:xfrm>
        </p:grpSpPr>
        <p:pic>
          <p:nvPicPr>
            <p:cNvPr id="12" name="Picture 11" descr="PaperPanel-Title.jpg"/>
            <p:cNvPicPr>
              <a:picLocks noChangeAspect="1"/>
            </p:cNvPicPr>
            <p:nvPr/>
          </p:nvPicPr>
          <p:blipFill>
            <a:blip r:embed="rId2"/>
            <a:srcRect r="2128"/>
            <a:stretch>
              <a:fillRect/>
            </a:stretch>
          </p:blipFill>
          <p:spPr>
            <a:xfrm>
              <a:off x="486873" y="411480"/>
              <a:ext cx="8170255" cy="6035040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1" name="Picture 20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3" name="Rectangle 22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  <p:sp>
        <p:nvSpPr>
          <p:cNvPr id="25" name="Rectangle 2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36" name="Picture 35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5" name="Rectangle 34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36" name="Picture 3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38" name="Rectangle 37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7" name="Picture 16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perPanel-Title.jpg"/>
          <p:cNvPicPr>
            <a:picLocks noChangeAspect="1"/>
          </p:cNvPicPr>
          <p:nvPr/>
        </p:nvPicPr>
        <p:blipFill>
          <a:blip r:embed="rId2"/>
          <a:srcRect r="2128"/>
          <a:stretch>
            <a:fillRect/>
          </a:stretch>
        </p:blipFill>
        <p:spPr>
          <a:xfrm>
            <a:off x="486873" y="411480"/>
            <a:ext cx="8170255" cy="6035040"/>
          </a:xfrm>
          <a:prstGeom prst="rect">
            <a:avLst/>
          </a:prstGeom>
          <a:noFill/>
          <a:ln w="12700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perspectiveFront" fov="4800000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grpSp>
        <p:nvGrpSpPr>
          <p:cNvPr id="6" name="Group 11"/>
          <p:cNvGrpSpPr/>
          <p:nvPr/>
        </p:nvGrpSpPr>
        <p:grpSpPr>
          <a:xfrm>
            <a:off x="562842" y="475488"/>
            <a:ext cx="7982713" cy="5888736"/>
            <a:chOff x="562842" y="475488"/>
            <a:chExt cx="7982713" cy="5888736"/>
          </a:xfrm>
        </p:grpSpPr>
        <p:sp>
          <p:nvSpPr>
            <p:cNvPr id="8" name="Rectangle 7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62842" y="3427528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5" name="Picture 2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5" name="Picture 1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7" name="Rectangle 1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8" name="Picture 17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11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0" name="Rectangle 19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0" name="Picture 19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2" name="Rectangle 21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9" name="Picture 18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1" name="Rectangle 20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8" name="Picture 2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0" name="Rectangle 2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68639616-A030-D64E-A3F0-AB476D732F5C}" type="datetimeFigureOut">
              <a:rPr lang="en-US" smtClean="0"/>
              <a:pPr/>
              <a:t>12/30/13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D20A69-87FD-BF40-976B-CE6BF8432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eg"/><Relationship Id="rId5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9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eg"/><Relationship Id="rId5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Relationship Id="rId5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SC_02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675" y="567419"/>
            <a:ext cx="8941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					LETKOV </a:t>
            </a:r>
          </a:p>
          <a:p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</a:t>
            </a:r>
            <a:r>
              <a:rPr lang="en-US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v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</a:t>
            </a:r>
            <a:r>
              <a:rPr lang="en-US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roce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2013</a:t>
            </a:r>
            <a:endParaRPr lang="en-US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arker Felt"/>
              <a:cs typeface="Marker Fe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EZKA KE KIOSK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876" y="595779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… A CESTA  OD  ČOV  LETKOV “KE KIOSKU”   DNES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3" y="-210878"/>
            <a:ext cx="10566195" cy="7017844"/>
          </a:xfrm>
          <a:prstGeom prst="rect">
            <a:avLst/>
          </a:prstGeom>
        </p:spPr>
      </p:pic>
      <p:pic>
        <p:nvPicPr>
          <p:cNvPr id="6" name="Picture 5" descr="DSC_0018-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0" y="3839144"/>
            <a:ext cx="4222750" cy="2804663"/>
          </a:xfrm>
          <a:prstGeom prst="rect">
            <a:avLst/>
          </a:prstGeom>
          <a:effectLst>
            <a:glow rad="101600">
              <a:schemeClr val="accent6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-1016000" y="5957795"/>
            <a:ext cx="9667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702606" y="5606638"/>
            <a:ext cx="1026630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V RÁMCI OSLAV OSVOBOZENÍ A KONCE DRUHÉ SVĚTOVÉ  VÁLKY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SE V LETKOVĚ  ZASTAVILA KOLONA “Military Car Club 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Plzeň</a:t>
            </a:r>
            <a:endParaRPr lang="en-US" sz="2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arker Felt"/>
              <a:cs typeface="Marker Felt"/>
            </a:endParaRPr>
          </a:p>
          <a:p>
            <a:pPr algn="r"/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		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květen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2013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_01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54" y="0"/>
            <a:ext cx="10810337" cy="7180001"/>
          </a:xfrm>
          <a:prstGeom prst="rect">
            <a:avLst/>
          </a:prstGeom>
        </p:spPr>
      </p:pic>
      <p:pic>
        <p:nvPicPr>
          <p:cNvPr id="7" name="Picture 6" descr="DSC_00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250" y="4277128"/>
            <a:ext cx="3885808" cy="2580872"/>
          </a:xfrm>
          <a:prstGeom prst="rect">
            <a:avLst/>
          </a:prstGeom>
          <a:effectLst>
            <a:glow rad="101600">
              <a:schemeClr val="accent6">
                <a:alpha val="75000"/>
              </a:schemeClr>
            </a:glow>
          </a:effectLst>
        </p:spPr>
      </p:pic>
      <p:pic>
        <p:nvPicPr>
          <p:cNvPr id="4" name="Picture 3" descr="DSC_0023-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53" y="-286588"/>
            <a:ext cx="3634384" cy="2413882"/>
          </a:xfrm>
          <a:prstGeom prst="rect">
            <a:avLst/>
          </a:prstGeom>
          <a:effectLst>
            <a:glow rad="139700">
              <a:schemeClr val="accent6">
                <a:alpha val="75000"/>
              </a:schemeClr>
            </a:glo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́ZENKÁŘ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219"/>
            <a:ext cx="9144000" cy="6147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16118" y="5606638"/>
            <a:ext cx="10266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V KVĚTNU SE PO MNOHA LETECH SETKALI LETKOVŠTÍ HÁZENKÁŘI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												17. 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květen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2013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_00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444" y="3441093"/>
            <a:ext cx="5144556" cy="3416907"/>
          </a:xfrm>
          <a:prstGeom prst="rect">
            <a:avLst/>
          </a:prstGeom>
          <a:effectLst>
            <a:glow rad="139700">
              <a:schemeClr val="accent4">
                <a:alpha val="75000"/>
              </a:schemeClr>
            </a:glow>
          </a:effectLst>
        </p:spPr>
      </p:pic>
      <p:pic>
        <p:nvPicPr>
          <p:cNvPr id="8" name="Picture 7" descr="DSC_00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675" y="3492695"/>
            <a:ext cx="5066864" cy="3365305"/>
          </a:xfrm>
          <a:prstGeom prst="rect">
            <a:avLst/>
          </a:prstGeom>
          <a:effectLst>
            <a:glow rad="101600">
              <a:schemeClr val="accent4">
                <a:alpha val="75000"/>
              </a:schemeClr>
            </a:glow>
          </a:effectLst>
        </p:spPr>
      </p:pic>
      <p:pic>
        <p:nvPicPr>
          <p:cNvPr id="6" name="Picture 5" descr="DSC_009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2675" y="-1"/>
            <a:ext cx="5258665" cy="3492696"/>
          </a:xfrm>
          <a:prstGeom prst="rect">
            <a:avLst/>
          </a:prstGeom>
          <a:effectLst>
            <a:glow rad="139700">
              <a:schemeClr val="accent4">
                <a:alpha val="75000"/>
              </a:schemeClr>
            </a:glow>
          </a:effectLst>
        </p:spPr>
      </p:pic>
      <p:pic>
        <p:nvPicPr>
          <p:cNvPr id="7" name="Picture 6" descr="DSC_009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028" y="0"/>
            <a:ext cx="5180972" cy="3441093"/>
          </a:xfrm>
          <a:prstGeom prst="rect">
            <a:avLst/>
          </a:prstGeom>
          <a:effectLst>
            <a:glow rad="139700">
              <a:schemeClr val="accent4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1" y="59173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LETKOVŠTÍ HÁZENKÁŘI - VETERÁNI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										17. 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květen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2013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̌OV LETKOV - 2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250" y="-478369"/>
            <a:ext cx="11064344" cy="7346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170820" y="5938376"/>
            <a:ext cx="1137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POKRAČUJE  ZKUŠEBNÍ PROVOZ NOVĚ VYBUDOVANÉ ČOV LETKOV</a:t>
            </a:r>
          </a:p>
          <a:p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– JIŽ V REŽII NOVÉHO PROVOZOVATELE – K&amp;V STARÝ PLZENEC, </a:t>
            </a:r>
            <a:r>
              <a:rPr lang="en-US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a.s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     </a:t>
            </a:r>
          </a:p>
          <a:p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														</a:t>
            </a:r>
            <a:r>
              <a:rPr lang="en-US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červen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.2013	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KLADKA VO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052" y="-1"/>
            <a:ext cx="9272052" cy="6954039"/>
          </a:xfrm>
          <a:prstGeom prst="rect">
            <a:avLst/>
          </a:prstGeom>
        </p:spPr>
      </p:pic>
      <p:pic>
        <p:nvPicPr>
          <p:cNvPr id="4" name="Picture 3" descr="SBĚRNÝ DVOREK LETKO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052" y="0"/>
            <a:ext cx="4254500" cy="3190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1875" y="5430544"/>
            <a:ext cx="74781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SKLÁDKA VELKOOBJEMOVÉHO ODPADU  DNES … 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											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571750"/>
            <a:ext cx="3254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SKLÁDKA VOO DŘÍVE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		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ED OSVETLE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992" y="0"/>
            <a:ext cx="10325527" cy="6858000"/>
          </a:xfrm>
          <a:prstGeom prst="rect">
            <a:avLst/>
          </a:prstGeom>
        </p:spPr>
      </p:pic>
      <p:pic>
        <p:nvPicPr>
          <p:cNvPr id="13" name="Picture 12" descr="L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530" y="0"/>
            <a:ext cx="455494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4814" y="5701209"/>
            <a:ext cx="9052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NA TYMÁKOVSKÉ SILNICI BYLO INSTALOVÁNO NOVÉ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A ÚSPORNĚJŠÍ  VEŘEJNÉ OSVĚTLENÍ …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											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7-DSC_01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222"/>
            <a:ext cx="9161901" cy="634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56250"/>
            <a:ext cx="91619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  MASOPUSTNÍ  PRŮVOD  LETKOVEM  V  REŽII  SOKOLA   LETKOV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								</a:t>
            </a:r>
            <a:r>
              <a:rPr lang="en-US" sz="2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únor</a:t>
            </a:r>
            <a:r>
              <a:rPr lang="en-US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2013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</a:t>
            </a:r>
            <a:endParaRPr lang="en-US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arker Felt"/>
              <a:cs typeface="Marker Fe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-POŽÁRNÍ ZBROJN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16" y="0"/>
            <a:ext cx="8812683" cy="6419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77151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arker Felt"/>
              <a:cs typeface="Marker Felt"/>
            </a:endParaRP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 STŘECHA HASIČSKÉ ZBROJNICE POTŘEBOVALA OPRAVU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								  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jaro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2013</a:t>
            </a:r>
            <a:endParaRPr lang="en-US" sz="2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-DSC_0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5" y="406179"/>
            <a:ext cx="9144000" cy="6073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177151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DOBROVOLNÍ HASIČI SDH – JPO  LETKOV  POMÁHALI  PŘI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OPRAVĚ STŘECHY HASIČSKÉ ZBROJNICE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								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jaro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2013</a:t>
            </a:r>
            <a:endParaRPr lang="en-US" sz="2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-DSC_00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073" y="5177151"/>
            <a:ext cx="893692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….  DÍLO SE PODAŘILO – A HASIČI  HNED ZAHÁJILILI 				ÚPRAVU VNITŘNÍHO VYBAVENÍ BUDOVY…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										           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jaro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2013	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				           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50" y="508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CIMG99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CIMG994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" y="3311530"/>
            <a:ext cx="3982554" cy="2986916"/>
          </a:xfrm>
          <a:prstGeom prst="rect">
            <a:avLst/>
          </a:prstGeom>
          <a:effectLst>
            <a:glow rad="139700">
              <a:schemeClr val="accent4">
                <a:alpha val="75000"/>
              </a:schemeClr>
            </a:glow>
          </a:effectLst>
        </p:spPr>
      </p:pic>
      <p:pic>
        <p:nvPicPr>
          <p:cNvPr id="6" name="Picture 5" descr="CIMG99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651"/>
            <a:ext cx="3890872" cy="2918154"/>
          </a:xfrm>
          <a:prstGeom prst="rect">
            <a:avLst/>
          </a:prstGeom>
          <a:effectLst>
            <a:glow rad="139700">
              <a:schemeClr val="accent4">
                <a:alpha val="75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3890872" y="6207125"/>
            <a:ext cx="5253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KNIHOVNA LETKOV  2013</a:t>
            </a:r>
          </a:p>
          <a:p>
            <a:r>
              <a:rPr lang="en-US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   						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PUSTE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IMG89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33750" cy="444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54961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BYL OPRAVEN PROPUSTEK BOŽKOVSKÉHO POTOKA  NA CESTĚ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K  ČOV LETKOV            						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leden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- 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březen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2013</a:t>
            </a:r>
          </a:p>
          <a:p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									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-DSC_0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496130"/>
            <a:ext cx="99124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BYL OPRAVEN PROPUSTEK BOŽKOVSKÉHO POTOKA  NA CESTĚ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K  ČOV LETKOV            									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jaro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2013</a:t>
            </a:r>
          </a:p>
          <a:p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									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P-BREH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0" y="-190500"/>
            <a:ext cx="9398000" cy="704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5496130"/>
            <a:ext cx="91440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BYLY VYČISTĚNY BŘEHY BOŽKOVSKÉHO POTOKA </a:t>
            </a:r>
          </a:p>
          <a:p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		 A UPRAVENA PĚŠINA “KE KIOSKU”           															</a:t>
            </a:r>
            <a:r>
              <a:rPr lang="en-U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jaro</a:t>
            </a:r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 2013</a:t>
            </a:r>
          </a:p>
          <a:p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arker Felt"/>
                <a:cs typeface="Marker Felt"/>
              </a:rPr>
              <a:t> 																	</a:t>
            </a:r>
            <a:endParaRPr lang="en-US" dirty="0"/>
          </a:p>
        </p:txBody>
      </p:sp>
      <p:pic>
        <p:nvPicPr>
          <p:cNvPr id="7" name="Picture 6" descr="BK-CISTENÍ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1" y="-190499"/>
            <a:ext cx="5667375" cy="3048000"/>
          </a:xfrm>
          <a:prstGeom prst="rect">
            <a:avLst/>
          </a:prstGeom>
          <a:effectLst>
            <a:glow rad="139700">
              <a:schemeClr val="accent2">
                <a:alpha val="75000"/>
              </a:schemeClr>
            </a:glow>
            <a:outerShdw blurRad="50800" dist="38100" dir="54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FFFFFF"/>
      </a:dk1>
      <a:lt1>
        <a:srgbClr val="000000"/>
      </a:lt1>
      <a:dk2>
        <a:srgbClr val="7C8F97"/>
      </a:dk2>
      <a:lt2>
        <a:srgbClr val="D1D0C8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3374</TotalTime>
  <Words>693</Words>
  <Application>Microsoft Macintosh PowerPoint</Application>
  <PresentationFormat>On-screen Show (4:3)</PresentationFormat>
  <Paragraphs>73</Paragraphs>
  <Slides>17</Slides>
  <Notes>17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Capital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14</cp:revision>
  <cp:lastPrinted>2011-07-15T09:51:43Z</cp:lastPrinted>
  <dcterms:created xsi:type="dcterms:W3CDTF">2013-12-30T09:14:20Z</dcterms:created>
  <dcterms:modified xsi:type="dcterms:W3CDTF">2013-12-30T09:17:59Z</dcterms:modified>
</cp:coreProperties>
</file>